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5" r:id="rId5"/>
    <p:sldId id="28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77"/>
          <a:stretch/>
        </p:blipFill>
        <p:spPr>
          <a:xfrm>
            <a:off x="0" y="1"/>
            <a:ext cx="801715" cy="9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631DD1-627B-4188-9BA4-0E4984AB2E79}"/>
              </a:ext>
            </a:extLst>
          </p:cNvPr>
          <p:cNvSpPr txBox="1"/>
          <p:nvPr/>
        </p:nvSpPr>
        <p:spPr>
          <a:xfrm>
            <a:off x="1034485" y="1648766"/>
            <a:ext cx="8629467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</a:t>
            </a: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anticiper sa copie.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B013271-3FC8-4303-88E4-C783862B98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CA87516-3803-473A-BF45-60D8D47C1A9F}"/>
              </a:ext>
            </a:extLst>
          </p:cNvPr>
          <p:cNvSpPr txBox="1"/>
          <p:nvPr/>
        </p:nvSpPr>
        <p:spPr>
          <a:xfrm>
            <a:off x="1034485" y="1505332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429818D-5B96-43EB-B37F-4D8DE402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013" y="1168416"/>
            <a:ext cx="3295940" cy="47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46883"/>
            <a:ext cx="10807700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Réécrire selon le niveau de langue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C7DE085-5874-4C1B-8383-CC5D0D6555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077" y="1101954"/>
            <a:ext cx="5033845" cy="575604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BA6F007-7C7A-3D8D-3201-EBC336F296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8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807700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Écrire un dialogue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/ C3 à C8 Je sais conjuguer au temps demandé.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491E154-5A62-46BC-BBA8-E4EE7CF65DF9}"/>
              </a:ext>
            </a:extLst>
          </p:cNvPr>
          <p:cNvSpPr txBox="1"/>
          <p:nvPr/>
        </p:nvSpPr>
        <p:spPr>
          <a:xfrm>
            <a:off x="1426551" y="1045318"/>
            <a:ext cx="4337755" cy="998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partir d’une photo</a:t>
            </a:r>
          </a:p>
          <a:p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90A011E-4575-4C3A-A48C-D02EBDD58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12818">
            <a:off x="310004" y="2630601"/>
            <a:ext cx="2715227" cy="18112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158D0F9-C243-41B3-9EF8-125ABAE6A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39936">
            <a:off x="3611289" y="3718228"/>
            <a:ext cx="2644566" cy="170122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C9B7278-C291-4E86-BC92-B88B3B90D6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8080">
            <a:off x="5224690" y="1598266"/>
            <a:ext cx="2715227" cy="188227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920C666-EB9C-43EE-B8F1-66CEFBA938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917">
            <a:off x="7875580" y="3661360"/>
            <a:ext cx="2720311" cy="181495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D45A8EB-3C8E-ABA0-0C24-C5485C37854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828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88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Réécrire selon le niveau de langue</vt:lpstr>
      <vt:lpstr>Écrire un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45</cp:revision>
  <dcterms:created xsi:type="dcterms:W3CDTF">2021-07-17T07:25:24Z</dcterms:created>
  <dcterms:modified xsi:type="dcterms:W3CDTF">2022-08-26T06:51:10Z</dcterms:modified>
</cp:coreProperties>
</file>